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91" r:id="rId33"/>
    <p:sldId id="265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029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974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706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5841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592</Words>
  <Application>Microsoft Office PowerPoint</Application>
  <PresentationFormat>Widescreen</PresentationFormat>
  <Paragraphs>53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UCB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17</cp:revision>
  <dcterms:created xsi:type="dcterms:W3CDTF">2023-03-11T19:03:18Z</dcterms:created>
  <dcterms:modified xsi:type="dcterms:W3CDTF">2023-03-14T14:51:44Z</dcterms:modified>
</cp:coreProperties>
</file>